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6" r:id="rId4"/>
    <p:sldId id="267" r:id="rId5"/>
    <p:sldId id="268" r:id="rId6"/>
    <p:sldId id="258" r:id="rId7"/>
    <p:sldId id="261" r:id="rId8"/>
    <p:sldId id="257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070.radikal.ru/0907/29/47500bd46e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4814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64320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Духовные приоритеты современной цивилизации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5357826"/>
            <a:ext cx="5572164" cy="1500174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Мазничко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И.Г. преподаватель гуманитарных дисциплин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ГАПОУ СО «Базарнокарабулакский техникум агробизнеса»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g0.liveinternet.ru/images/attach/b/3/20/139/20139664_764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7" y="285728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Моральный закон  в душе каждого человека – только он может обеспечить выживание человечества во все более сложном мире.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tat17.privet.ru/lr/09197284c1c72f80d44390aa79da41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09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42918"/>
            <a:ext cx="49291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Здравствуй, Белая Царевна –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наша матушка-Земля!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500702"/>
            <a:ext cx="6786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 услышу голос сердца: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"Расцветай! Люби! Твори!"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900igr.net/datas/mkhk/Dukhovnye-tsennosti-Rossii/0017-017-Dukhovnye-tsennosti-Ross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инки философия\ast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4286256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Происходит углубление духовно – нравственного кризиса, поразившего человечество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g0.liveinternet.ru/images/attach/c/3/75/433/75433446_f_18890430.jpg"/>
          <p:cNvPicPr>
            <a:picLocks noChangeAspect="1" noChangeArrowheads="1"/>
          </p:cNvPicPr>
          <p:nvPr/>
        </p:nvPicPr>
        <p:blipFill>
          <a:blip r:embed="rId2"/>
          <a:srcRect t="15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1071546"/>
            <a:ext cx="7500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Духовная культура – это самое важное и лучшее, что есть у современного человечества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rosprav.ru/sobitiya/novosti/new_all/06_2012/08/img/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857884" cy="685264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929322" y="500042"/>
            <a:ext cx="32146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2400" b="1" dirty="0" smtClean="0"/>
              <a:t>Характерные  для традиционной </a:t>
            </a:r>
          </a:p>
          <a:p>
            <a:pPr algn="ctr"/>
            <a:r>
              <a:rPr lang="ru-RU" sz="2400" b="1" dirty="0" smtClean="0"/>
              <a:t>культуры России ценности:</a:t>
            </a:r>
          </a:p>
          <a:p>
            <a:pPr algn="ctr"/>
            <a:endParaRPr lang="ru-RU" sz="2400" b="1" dirty="0" smtClean="0"/>
          </a:p>
          <a:p>
            <a:pPr marL="342900" indent="-342900">
              <a:buAutoNum type="arabicPeriod"/>
            </a:pPr>
            <a:r>
              <a:rPr lang="ru-RU" sz="2200" b="1" dirty="0" smtClean="0"/>
              <a:t>Мировоззренческие </a:t>
            </a:r>
          </a:p>
          <a:p>
            <a:pPr marL="342900" indent="-342900">
              <a:buAutoNum type="arabicPeriod"/>
            </a:pPr>
            <a:r>
              <a:rPr lang="ru-RU" sz="2200" b="1" dirty="0" smtClean="0"/>
              <a:t>Общественные</a:t>
            </a:r>
          </a:p>
          <a:p>
            <a:pPr marL="342900" indent="-342900">
              <a:buAutoNum type="arabicPeriod"/>
            </a:pPr>
            <a:r>
              <a:rPr lang="ru-RU" sz="2200" b="1" dirty="0" smtClean="0"/>
              <a:t>Жизненные</a:t>
            </a:r>
          </a:p>
          <a:p>
            <a:pPr marL="342900" indent="-342900">
              <a:buAutoNum type="arabicPeriod"/>
            </a:pPr>
            <a:r>
              <a:rPr lang="ru-RU" sz="2200" b="1" dirty="0" smtClean="0"/>
              <a:t>Ценности межличностного общения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edemiya.info/pics/5495b3ad2feb_14571/WebofWy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28638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286380" y="285728"/>
            <a:ext cx="38576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 algn="ctr"/>
            <a:r>
              <a:rPr lang="ru-RU" sz="2000" b="1" dirty="0" smtClean="0"/>
              <a:t>Негативные тенденции духовной  культуры российского общества: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Снижение значимости общественных ценностей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Выдвижение на первый план прагматических ценностей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Снижение значимости у молодежи семейных ценностей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Размывание мировоззренческих ценностей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Снижение общего уровня общественной нравственности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ufolog-nauka.ru/files/ufo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348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357166"/>
            <a:ext cx="54292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Основные</a:t>
            </a:r>
            <a:r>
              <a:rPr lang="ru-RU" sz="2800" b="1" dirty="0" smtClean="0"/>
              <a:t>  </a:t>
            </a:r>
            <a:r>
              <a:rPr lang="ru-RU" sz="2800" b="1" dirty="0" smtClean="0">
                <a:solidFill>
                  <a:schemeClr val="bg1"/>
                </a:solidFill>
              </a:rPr>
              <a:t>направления государственной политики России в области духовной культуры:</a:t>
            </a:r>
          </a:p>
          <a:p>
            <a:endParaRPr lang="ru-RU" sz="3200" b="1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В сфере массовых коммуникаций и информации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В сфере образования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В  области культуры и искусства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Нравственное воспитание молодежи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Международное сотрудничество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dlm5.meta.ua/pic/0/76/43/08ug75NWe5.jpg"/>
          <p:cNvPicPr>
            <a:picLocks noChangeAspect="1" noChangeArrowheads="1"/>
          </p:cNvPicPr>
          <p:nvPr/>
        </p:nvPicPr>
        <p:blipFill>
          <a:blip r:embed="rId2"/>
          <a:srcRect r="111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gnostika.ru/Data/Sites/2/media/ajax-images/ourworld-20130807-1106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0518" y="0"/>
            <a:ext cx="939451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153</Words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Духовные приоритеты современной цивилизации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МИГ</cp:lastModifiedBy>
  <cp:revision>3</cp:revision>
  <dcterms:created xsi:type="dcterms:W3CDTF">2014-02-05T17:49:59Z</dcterms:created>
  <dcterms:modified xsi:type="dcterms:W3CDTF">2014-09-21T16:53:06Z</dcterms:modified>
</cp:coreProperties>
</file>