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9733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A622-CEAB-401E-A1B4-4F4140D5E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F7D97-8ADA-4229-9A5B-BFA2E1945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91FBB-F651-447A-90DE-B7C33F914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43FFC-B869-435E-A7D8-F10BE2196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2D48-5CEF-4783-9072-258AAAFD4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271B5-AD1B-46F7-AF50-ABC9F144E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25EA-DB93-4B4B-A403-02175E645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94D37-E378-47E9-A6E5-F430961F4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EE2E-789B-4906-B164-000DB3B28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A1F6-271F-433D-95F7-77FCBF5E9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76128-E975-488D-9EF5-C6DDD9477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5BC130F-114B-4563-9AFB-E76362273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agri-tech.ru/images/Naveska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agri-tech.ru/images/Agregat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1214422"/>
            <a:ext cx="6715172" cy="271464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sz="6600" b="1" dirty="0" smtClean="0"/>
              <a:t>Подготовка плуга </a:t>
            </a:r>
            <a:br>
              <a:rPr lang="ru-RU" sz="6600" b="1" dirty="0" smtClean="0"/>
            </a:br>
            <a:r>
              <a:rPr lang="ru-RU" sz="6600" b="1" dirty="0" smtClean="0"/>
              <a:t>                  к работе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28688"/>
            <a:ext cx="8858250" cy="5395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Подготовка плуга к работе включает: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- проверку комплектности, правильности сборки и оценку технического состояния;</a:t>
            </a:r>
            <a:br>
              <a:rPr lang="ru-RU" sz="1800" smtClean="0">
                <a:latin typeface="Times New Roman" pitchFamily="18" charset="0"/>
              </a:rPr>
            </a:br>
            <a:r>
              <a:rPr lang="ru-RU" sz="1800" smtClean="0">
                <a:latin typeface="Times New Roman" pitchFamily="18" charset="0"/>
              </a:rPr>
              <a:t>- установку на плуге рабочих органов; </a:t>
            </a:r>
            <a:br>
              <a:rPr lang="ru-RU" sz="1800" smtClean="0">
                <a:latin typeface="Times New Roman" pitchFamily="18" charset="0"/>
              </a:rPr>
            </a:br>
            <a:r>
              <a:rPr lang="ru-RU" sz="1800" smtClean="0">
                <a:latin typeface="Times New Roman" pitchFamily="18" charset="0"/>
              </a:rPr>
              <a:t>- настройку плуга на заданную глубину вспашки; </a:t>
            </a:r>
            <a:br>
              <a:rPr lang="ru-RU" sz="1800" smtClean="0">
                <a:latin typeface="Times New Roman" pitchFamily="18" charset="0"/>
              </a:rPr>
            </a:br>
            <a:r>
              <a:rPr lang="ru-RU" sz="1800" smtClean="0">
                <a:latin typeface="Times New Roman" pitchFamily="18" charset="0"/>
              </a:rPr>
              <a:t>- проведение технического ухода.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Проверку правильности сборки выполняют на ровной площадке. Полевые обрезы лемехов и отвалов у корпусов должны находиться в одной вертикальной плоскости и выступать за поверхность стойки на 5...8 мм. Выступание отвалов за лемеха в сторону непаханого поля не допускается. Головки болтов, крепящих лемехи и отвалы предплужников и корпусов, должны быть заподлицо с рабочей поверхностью. Стык лемеха с отвалом должен быть плотным, допускается щель не более 2 мм. Превышение отвала над лемехом не допускается. Консоль дискового ножа должна поворачиваться на стойке на угол 20°, а нож свободно, без заеданий вращаться на оси. Лезвия лемехов у всех корпусов должны быть параллельны, а носки и пятки лемехов - лежать на параллельных прямых. Проверку проводят натягиванием шпагата от лемеха первого корпуса до лемеха последнего корпуса. Отклонение носков и пяток лемехов от шпагата допускается не более 5 мм. Установка рабочих органов на плуге сводится к расстановке предплужников и дискового ножа (рис. 1). Стойки 1 предплужников закрепляют на раме 2 плуга так, чтобы пласты почвы с корпусов 3 свободно проходили в промежутки между предплужниками и корпусами. Расстояние между носками лемехов предплужника 4 и лемехов корпусов 5 по ходу должно быть 25...30 см при ширине захвата корпуса 35 см и 35...40 см у плугов с шириной захвата корпуса 40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Pl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836613"/>
            <a:ext cx="856932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8050213" cy="792162"/>
          </a:xfrm>
        </p:spPr>
        <p:txBody>
          <a:bodyPr/>
          <a:lstStyle/>
          <a:p>
            <a:pPr eaLnBrk="1" hangingPunct="1"/>
            <a:r>
              <a:rPr lang="ru-RU" sz="1400" b="1" i="1" smtClean="0"/>
              <a:t>Рис. 1 Установка предплужника и ножа на раме плуга:</a:t>
            </a:r>
            <a:br>
              <a:rPr lang="ru-RU" sz="1400" b="1" i="1" smtClean="0"/>
            </a:br>
            <a:r>
              <a:rPr lang="ru-RU" sz="1400" b="1" i="1" smtClean="0"/>
              <a:t>1 – стойка предплужника; 2 – рама плуга; 3 – корпус; 4 – лемех предплужника; 5 – лемех корпуса; 6 – дисковый нож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8195" name="Picture 5" descr="http://agri-tech.ru/images/Naveska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692275" y="1412875"/>
            <a:ext cx="5975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36" name="Group 16"/>
          <p:cNvGraphicFramePr>
            <a:graphicFrameLocks noGrp="1"/>
          </p:cNvGraphicFramePr>
          <p:nvPr/>
        </p:nvGraphicFramePr>
        <p:xfrm>
          <a:off x="107950" y="188913"/>
          <a:ext cx="9036050" cy="1066800"/>
        </p:xfrm>
        <a:graphic>
          <a:graphicData uri="http://schemas.openxmlformats.org/drawingml/2006/table">
            <a:tbl>
              <a:tblPr/>
              <a:tblGrid>
                <a:gridCol w="90360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Рис. 2. Навеска трактора ДТ-75, собранная по двухточечной схеме:</a:t>
                      </a:r>
                      <a:b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– стяжка цепей; 2, 9 – продольные тяги; 3 – раскосы; 4 – гидроцилиндр; 5 – втулка; 6 – ось; 7 – верхняя тяга; 8 – рычаг подъема; 10 – цепь.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9219" name="Picture 4" descr="http://agri-tech.ru/images/Agregat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042988" y="2708275"/>
            <a:ext cx="691356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83" name="Group 15"/>
          <p:cNvGraphicFramePr>
            <a:graphicFrameLocks noGrp="1"/>
          </p:cNvGraphicFramePr>
          <p:nvPr/>
        </p:nvGraphicFramePr>
        <p:xfrm>
          <a:off x="2124075" y="1268413"/>
          <a:ext cx="4987925" cy="944880"/>
        </p:xfrm>
        <a:graphic>
          <a:graphicData uri="http://schemas.openxmlformats.org/drawingml/2006/table">
            <a:tbl>
              <a:tblPr/>
              <a:tblGrid>
                <a:gridCol w="4987925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Рис. 3. Настройка плуга на заданную глубину вспашки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28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Times New Roman</vt:lpstr>
      <vt:lpstr>Поток</vt:lpstr>
      <vt:lpstr>        Подготовка плуга                    к работе</vt:lpstr>
      <vt:lpstr>Слайд 2</vt:lpstr>
      <vt:lpstr>Рис. 1 Установка предплужника и ножа на раме плуга: 1 – стойка предплужника; 2 – рама плуга; 3 – корпус; 4 – лемех предплужника; 5 – лемех корпуса; 6 – дисковый нож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плуга к работе</dc:title>
  <dc:creator>Jaguar</dc:creator>
  <cp:lastModifiedBy>User</cp:lastModifiedBy>
  <cp:revision>14</cp:revision>
  <dcterms:created xsi:type="dcterms:W3CDTF">2010-03-09T16:14:30Z</dcterms:created>
  <dcterms:modified xsi:type="dcterms:W3CDTF">2013-12-21T04:43:23Z</dcterms:modified>
</cp:coreProperties>
</file>