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3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Тема : Ходовая часть автомобиля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74334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График маршрута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428736"/>
          <a:ext cx="8504234" cy="52387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4314"/>
                <a:gridCol w="500066"/>
                <a:gridCol w="2143140"/>
                <a:gridCol w="1664714"/>
                <a:gridCol w="995500"/>
                <a:gridCol w="995500"/>
                <a:gridCol w="995500"/>
                <a:gridCol w="995500"/>
              </a:tblGrid>
              <a:tr h="13096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 бригады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Блиц-опрос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Аукцион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Кроссворд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Презентация темы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Итог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096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Мастера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96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Техники</a:t>
                      </a:r>
                      <a:r>
                        <a:rPr lang="ru-RU" sz="4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4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96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Механики </a:t>
                      </a:r>
                      <a:endParaRPr lang="ru-RU" sz="3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Блиц- 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1 Что входит в общее понятие автомобиль </a:t>
            </a:r>
          </a:p>
          <a:p>
            <a:r>
              <a:rPr lang="ru-RU" sz="2400" dirty="0" smtClean="0"/>
              <a:t>2 Составные части двигателя</a:t>
            </a:r>
          </a:p>
          <a:p>
            <a:r>
              <a:rPr lang="ru-RU" sz="2400" dirty="0" smtClean="0"/>
              <a:t>3 Какие технические обслуживания автомобиля вы  знаете</a:t>
            </a:r>
          </a:p>
          <a:p>
            <a:r>
              <a:rPr lang="ru-RU" sz="2400" dirty="0" smtClean="0"/>
              <a:t>4 Назначение системы смазки </a:t>
            </a:r>
          </a:p>
          <a:p>
            <a:r>
              <a:rPr lang="ru-RU" sz="2400" dirty="0" smtClean="0"/>
              <a:t>5 Составные части системы питания автомобиля</a:t>
            </a:r>
          </a:p>
          <a:p>
            <a:r>
              <a:rPr lang="ru-RU" sz="2400" dirty="0" smtClean="0"/>
              <a:t>6 Назначение системы охлаждения </a:t>
            </a:r>
          </a:p>
          <a:p>
            <a:r>
              <a:rPr lang="ru-RU" sz="2400" dirty="0" smtClean="0"/>
              <a:t>7 Для чего служит масляный фильтр </a:t>
            </a:r>
          </a:p>
          <a:p>
            <a:r>
              <a:rPr lang="ru-RU" sz="2400" dirty="0" smtClean="0"/>
              <a:t>8 Что такое унифицированный фильтр </a:t>
            </a:r>
          </a:p>
          <a:p>
            <a:r>
              <a:rPr lang="ru-RU" sz="2400" dirty="0" smtClean="0"/>
              <a:t>9 Что обозначают  буквы : А, И, и цифра после буквы в маркировки бензина </a:t>
            </a:r>
          </a:p>
          <a:p>
            <a:r>
              <a:rPr lang="ru-RU" sz="2400" dirty="0" smtClean="0"/>
              <a:t>10 Для чего служит поплавковая камера</a:t>
            </a:r>
            <a:endParaRPr lang="ru-RU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Аукцион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4714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 Трансмиссия автомобиля –это </a:t>
            </a:r>
          </a:p>
          <a:p>
            <a:r>
              <a:rPr lang="ru-RU" sz="3600" dirty="0" smtClean="0"/>
              <a:t>2 Что входит в трансмиссию </a:t>
            </a:r>
          </a:p>
          <a:p>
            <a:r>
              <a:rPr lang="ru-RU" sz="3600" dirty="0" smtClean="0"/>
              <a:t>3 Дифференциал – это </a:t>
            </a:r>
          </a:p>
          <a:p>
            <a:r>
              <a:rPr lang="ru-RU" sz="3600" dirty="0" smtClean="0"/>
              <a:t>4 Для чего предназначена коробка передач</a:t>
            </a:r>
          </a:p>
          <a:p>
            <a:r>
              <a:rPr lang="ru-RU" sz="3600" dirty="0" smtClean="0"/>
              <a:t>5 Карданная передача-это </a:t>
            </a:r>
          </a:p>
          <a:p>
            <a:r>
              <a:rPr lang="ru-RU" sz="3600" dirty="0" smtClean="0"/>
              <a:t>6 Главная передача </a:t>
            </a:r>
            <a:endParaRPr lang="ru-RU" sz="3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4766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Кроссворд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548680"/>
          <a:ext cx="10260621" cy="987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22"/>
                <a:gridCol w="361322"/>
                <a:gridCol w="361322"/>
                <a:gridCol w="361322"/>
                <a:gridCol w="361322"/>
                <a:gridCol w="361322"/>
                <a:gridCol w="361322"/>
                <a:gridCol w="361322"/>
                <a:gridCol w="361322"/>
                <a:gridCol w="361322"/>
                <a:gridCol w="361322"/>
                <a:gridCol w="361322"/>
                <a:gridCol w="361322"/>
                <a:gridCol w="279953"/>
                <a:gridCol w="474866"/>
                <a:gridCol w="361322"/>
                <a:gridCol w="279953"/>
                <a:gridCol w="513934"/>
                <a:gridCol w="345106"/>
                <a:gridCol w="345106"/>
                <a:gridCol w="350928"/>
                <a:gridCol w="361322"/>
                <a:gridCol w="361322"/>
                <a:gridCol w="361322"/>
                <a:gridCol w="361322"/>
                <a:gridCol w="361322"/>
                <a:gridCol w="361322"/>
                <a:gridCol w="444335"/>
              </a:tblGrid>
              <a:tr h="2506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06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Презентация темы</a:t>
            </a:r>
            <a:endParaRPr lang="ru-RU" b="1" dirty="0"/>
          </a:p>
        </p:txBody>
      </p:sp>
      <p:pic>
        <p:nvPicPr>
          <p:cNvPr id="4" name="Picture 2" descr="C:\Users\Александр\Desktop\1-1p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923566" cy="257176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00174"/>
            <a:ext cx="3451973" cy="312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9" y="3453861"/>
            <a:ext cx="4572032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Перекрестный  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 Какие агрегаты составляют ходовую часть автомобиля</a:t>
            </a:r>
          </a:p>
          <a:p>
            <a:r>
              <a:rPr lang="ru-RU" dirty="0" smtClean="0"/>
              <a:t>2 Какой элемент покрышки обеспечивает сцепление с дорогой </a:t>
            </a:r>
          </a:p>
          <a:p>
            <a:r>
              <a:rPr lang="ru-RU" dirty="0" smtClean="0"/>
              <a:t>3 В зависимости от назначения на какие типы колеса делятся </a:t>
            </a:r>
          </a:p>
          <a:p>
            <a:r>
              <a:rPr lang="ru-RU" dirty="0" smtClean="0"/>
              <a:t>4 Для чего служит подвеска автомобиля </a:t>
            </a:r>
          </a:p>
          <a:p>
            <a:r>
              <a:rPr lang="ru-RU" dirty="0" smtClean="0"/>
              <a:t>5 Для чего служит амортизатор </a:t>
            </a:r>
          </a:p>
          <a:p>
            <a:r>
              <a:rPr lang="ru-RU" dirty="0" smtClean="0"/>
              <a:t>6  Какой может быть задняя подвеска</a:t>
            </a:r>
          </a:p>
          <a:p>
            <a:r>
              <a:rPr lang="ru-RU" dirty="0" smtClean="0"/>
              <a:t>7 Что означает в маркировке шин индекс «</a:t>
            </a:r>
            <a:r>
              <a:rPr lang="en-US" dirty="0" smtClean="0"/>
              <a:t>R</a:t>
            </a:r>
            <a:r>
              <a:rPr lang="ru-RU" dirty="0" smtClean="0"/>
              <a:t>» и цифры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34400" cy="928670"/>
          </a:xfrm>
        </p:spPr>
        <p:txBody>
          <a:bodyPr/>
          <a:lstStyle/>
          <a:p>
            <a:r>
              <a:rPr lang="ru-RU" b="1" dirty="0" smtClean="0"/>
              <a:t>Домашнее задание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56528" cy="4759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Перенести надписи </a:t>
            </a:r>
            <a:r>
              <a:rPr lang="ru-RU" smtClean="0"/>
              <a:t>на соответствующие </a:t>
            </a:r>
            <a:r>
              <a:rPr lang="ru-RU" dirty="0" smtClean="0"/>
              <a:t>участки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457826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42813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129</TotalTime>
  <Words>247</Words>
  <Application>Microsoft Office PowerPoint</Application>
  <PresentationFormat>Экран (4:3)</PresentationFormat>
  <Paragraphs>110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Тема : Ходовая часть автомобиля </vt:lpstr>
      <vt:lpstr>График маршрута</vt:lpstr>
      <vt:lpstr>Блиц- опрос</vt:lpstr>
      <vt:lpstr>Аукцион </vt:lpstr>
      <vt:lpstr>Кроссворд</vt:lpstr>
      <vt:lpstr>Презентация темы</vt:lpstr>
      <vt:lpstr>Перекрестный  опрос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Ходовая часть автомобиля </dc:title>
  <cp:lastModifiedBy>Admin</cp:lastModifiedBy>
  <cp:revision>24</cp:revision>
  <dcterms:modified xsi:type="dcterms:W3CDTF">2011-06-02T13:15:10Z</dcterms:modified>
</cp:coreProperties>
</file>